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sldIdLst>
    <p:sldId id="256" r:id="rId2"/>
    <p:sldId id="259" r:id="rId3"/>
    <p:sldId id="260" r:id="rId4"/>
    <p:sldId id="261" r:id="rId5"/>
    <p:sldId id="257" r:id="rId6"/>
    <p:sldId id="258" r:id="rId7"/>
    <p:sldId id="262" r:id="rId8"/>
    <p:sldId id="263" r:id="rId9"/>
    <p:sldId id="264" r:id="rId10"/>
  </p:sldIdLst>
  <p:sldSz cx="7019925" cy="9144000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5"/>
  </p:normalViewPr>
  <p:slideViewPr>
    <p:cSldViewPr snapToGrid="0" snapToObjects="1">
      <p:cViewPr>
        <p:scale>
          <a:sx n="109" d="100"/>
          <a:sy n="109" d="100"/>
        </p:scale>
        <p:origin x="1784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26495" y="1496484"/>
            <a:ext cx="5966936" cy="3183467"/>
          </a:xfrm>
        </p:spPr>
        <p:txBody>
          <a:bodyPr anchor="b"/>
          <a:lstStyle>
            <a:lvl1pPr algn="ctr">
              <a:defRPr sz="4606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77491" y="4802717"/>
            <a:ext cx="5264944" cy="2207683"/>
          </a:xfrm>
        </p:spPr>
        <p:txBody>
          <a:bodyPr/>
          <a:lstStyle>
            <a:lvl1pPr marL="0" indent="0" algn="ctr">
              <a:buNone/>
              <a:defRPr sz="1842"/>
            </a:lvl1pPr>
            <a:lvl2pPr marL="350992" indent="0" algn="ctr">
              <a:buNone/>
              <a:defRPr sz="1535"/>
            </a:lvl2pPr>
            <a:lvl3pPr marL="701985" indent="0" algn="ctr">
              <a:buNone/>
              <a:defRPr sz="1382"/>
            </a:lvl3pPr>
            <a:lvl4pPr marL="1052977" indent="0" algn="ctr">
              <a:buNone/>
              <a:defRPr sz="1228"/>
            </a:lvl4pPr>
            <a:lvl5pPr marL="1403970" indent="0" algn="ctr">
              <a:buNone/>
              <a:defRPr sz="1228"/>
            </a:lvl5pPr>
            <a:lvl6pPr marL="1754962" indent="0" algn="ctr">
              <a:buNone/>
              <a:defRPr sz="1228"/>
            </a:lvl6pPr>
            <a:lvl7pPr marL="2105955" indent="0" algn="ctr">
              <a:buNone/>
              <a:defRPr sz="1228"/>
            </a:lvl7pPr>
            <a:lvl8pPr marL="2456947" indent="0" algn="ctr">
              <a:buNone/>
              <a:defRPr sz="1228"/>
            </a:lvl8pPr>
            <a:lvl9pPr marL="2807940" indent="0" algn="ctr">
              <a:buNone/>
              <a:defRPr sz="1228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BB2649-5F6E-A245-91B3-8B2E541B6BEE}" type="datetimeFigureOut">
              <a:rPr lang="en-US" smtClean="0"/>
              <a:t>7/28/21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41DD7-C1DA-E14A-AD29-3C68F49B39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8595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BB2649-5F6E-A245-91B3-8B2E541B6BEE}" type="datetimeFigureOut">
              <a:rPr lang="en-US" smtClean="0"/>
              <a:t>7/28/21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41DD7-C1DA-E14A-AD29-3C68F49B39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8036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023634" y="486834"/>
            <a:ext cx="1513671" cy="7749117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82620" y="486834"/>
            <a:ext cx="4453265" cy="7749117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BB2649-5F6E-A245-91B3-8B2E541B6BEE}" type="datetimeFigureOut">
              <a:rPr lang="en-US" smtClean="0"/>
              <a:t>7/28/21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41DD7-C1DA-E14A-AD29-3C68F49B39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9825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BB2649-5F6E-A245-91B3-8B2E541B6BEE}" type="datetimeFigureOut">
              <a:rPr lang="en-US" smtClean="0"/>
              <a:t>7/28/21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41DD7-C1DA-E14A-AD29-3C68F49B39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916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8964" y="2279653"/>
            <a:ext cx="6054685" cy="3803649"/>
          </a:xfrm>
        </p:spPr>
        <p:txBody>
          <a:bodyPr anchor="b"/>
          <a:lstStyle>
            <a:lvl1pPr>
              <a:defRPr sz="4606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8964" y="6119286"/>
            <a:ext cx="6054685" cy="2000249"/>
          </a:xfrm>
        </p:spPr>
        <p:txBody>
          <a:bodyPr/>
          <a:lstStyle>
            <a:lvl1pPr marL="0" indent="0">
              <a:buNone/>
              <a:defRPr sz="1842">
                <a:solidFill>
                  <a:schemeClr val="tx1"/>
                </a:solidFill>
              </a:defRPr>
            </a:lvl1pPr>
            <a:lvl2pPr marL="350992" indent="0">
              <a:buNone/>
              <a:defRPr sz="1535">
                <a:solidFill>
                  <a:schemeClr val="tx1">
                    <a:tint val="75000"/>
                  </a:schemeClr>
                </a:solidFill>
              </a:defRPr>
            </a:lvl2pPr>
            <a:lvl3pPr marL="701985" indent="0">
              <a:buNone/>
              <a:defRPr sz="1382">
                <a:solidFill>
                  <a:schemeClr val="tx1">
                    <a:tint val="75000"/>
                  </a:schemeClr>
                </a:solidFill>
              </a:defRPr>
            </a:lvl3pPr>
            <a:lvl4pPr marL="1052977" indent="0">
              <a:buNone/>
              <a:defRPr sz="1228">
                <a:solidFill>
                  <a:schemeClr val="tx1">
                    <a:tint val="75000"/>
                  </a:schemeClr>
                </a:solidFill>
              </a:defRPr>
            </a:lvl4pPr>
            <a:lvl5pPr marL="1403970" indent="0">
              <a:buNone/>
              <a:defRPr sz="1228">
                <a:solidFill>
                  <a:schemeClr val="tx1">
                    <a:tint val="75000"/>
                  </a:schemeClr>
                </a:solidFill>
              </a:defRPr>
            </a:lvl5pPr>
            <a:lvl6pPr marL="1754962" indent="0">
              <a:buNone/>
              <a:defRPr sz="1228">
                <a:solidFill>
                  <a:schemeClr val="tx1">
                    <a:tint val="75000"/>
                  </a:schemeClr>
                </a:solidFill>
              </a:defRPr>
            </a:lvl6pPr>
            <a:lvl7pPr marL="2105955" indent="0">
              <a:buNone/>
              <a:defRPr sz="1228">
                <a:solidFill>
                  <a:schemeClr val="tx1">
                    <a:tint val="75000"/>
                  </a:schemeClr>
                </a:solidFill>
              </a:defRPr>
            </a:lvl7pPr>
            <a:lvl8pPr marL="2456947" indent="0">
              <a:buNone/>
              <a:defRPr sz="1228">
                <a:solidFill>
                  <a:schemeClr val="tx1">
                    <a:tint val="75000"/>
                  </a:schemeClr>
                </a:solidFill>
              </a:defRPr>
            </a:lvl8pPr>
            <a:lvl9pPr marL="2807940" indent="0">
              <a:buNone/>
              <a:defRPr sz="122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BB2649-5F6E-A245-91B3-8B2E541B6BEE}" type="datetimeFigureOut">
              <a:rPr lang="en-US" smtClean="0"/>
              <a:t>7/28/21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41DD7-C1DA-E14A-AD29-3C68F49B39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7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82620" y="2434167"/>
            <a:ext cx="2983468" cy="580178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553837" y="2434167"/>
            <a:ext cx="2983468" cy="580178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BB2649-5F6E-A245-91B3-8B2E541B6BEE}" type="datetimeFigureOut">
              <a:rPr lang="en-US" smtClean="0"/>
              <a:t>7/28/21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41DD7-C1DA-E14A-AD29-3C68F49B39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1114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3534" y="486836"/>
            <a:ext cx="6054685" cy="1767417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3535" y="2241551"/>
            <a:ext cx="2969757" cy="1098549"/>
          </a:xfrm>
        </p:spPr>
        <p:txBody>
          <a:bodyPr anchor="b"/>
          <a:lstStyle>
            <a:lvl1pPr marL="0" indent="0">
              <a:buNone/>
              <a:defRPr sz="1842" b="1"/>
            </a:lvl1pPr>
            <a:lvl2pPr marL="350992" indent="0">
              <a:buNone/>
              <a:defRPr sz="1535" b="1"/>
            </a:lvl2pPr>
            <a:lvl3pPr marL="701985" indent="0">
              <a:buNone/>
              <a:defRPr sz="1382" b="1"/>
            </a:lvl3pPr>
            <a:lvl4pPr marL="1052977" indent="0">
              <a:buNone/>
              <a:defRPr sz="1228" b="1"/>
            </a:lvl4pPr>
            <a:lvl5pPr marL="1403970" indent="0">
              <a:buNone/>
              <a:defRPr sz="1228" b="1"/>
            </a:lvl5pPr>
            <a:lvl6pPr marL="1754962" indent="0">
              <a:buNone/>
              <a:defRPr sz="1228" b="1"/>
            </a:lvl6pPr>
            <a:lvl7pPr marL="2105955" indent="0">
              <a:buNone/>
              <a:defRPr sz="1228" b="1"/>
            </a:lvl7pPr>
            <a:lvl8pPr marL="2456947" indent="0">
              <a:buNone/>
              <a:defRPr sz="1228" b="1"/>
            </a:lvl8pPr>
            <a:lvl9pPr marL="2807940" indent="0">
              <a:buNone/>
              <a:defRPr sz="1228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3535" y="3340100"/>
            <a:ext cx="2969757" cy="491278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553838" y="2241551"/>
            <a:ext cx="2984382" cy="1098549"/>
          </a:xfrm>
        </p:spPr>
        <p:txBody>
          <a:bodyPr anchor="b"/>
          <a:lstStyle>
            <a:lvl1pPr marL="0" indent="0">
              <a:buNone/>
              <a:defRPr sz="1842" b="1"/>
            </a:lvl1pPr>
            <a:lvl2pPr marL="350992" indent="0">
              <a:buNone/>
              <a:defRPr sz="1535" b="1"/>
            </a:lvl2pPr>
            <a:lvl3pPr marL="701985" indent="0">
              <a:buNone/>
              <a:defRPr sz="1382" b="1"/>
            </a:lvl3pPr>
            <a:lvl4pPr marL="1052977" indent="0">
              <a:buNone/>
              <a:defRPr sz="1228" b="1"/>
            </a:lvl4pPr>
            <a:lvl5pPr marL="1403970" indent="0">
              <a:buNone/>
              <a:defRPr sz="1228" b="1"/>
            </a:lvl5pPr>
            <a:lvl6pPr marL="1754962" indent="0">
              <a:buNone/>
              <a:defRPr sz="1228" b="1"/>
            </a:lvl6pPr>
            <a:lvl7pPr marL="2105955" indent="0">
              <a:buNone/>
              <a:defRPr sz="1228" b="1"/>
            </a:lvl7pPr>
            <a:lvl8pPr marL="2456947" indent="0">
              <a:buNone/>
              <a:defRPr sz="1228" b="1"/>
            </a:lvl8pPr>
            <a:lvl9pPr marL="2807940" indent="0">
              <a:buNone/>
              <a:defRPr sz="1228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553838" y="3340100"/>
            <a:ext cx="2984382" cy="491278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BB2649-5F6E-A245-91B3-8B2E541B6BEE}" type="datetimeFigureOut">
              <a:rPr lang="en-US" smtClean="0"/>
              <a:t>7/28/21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41DD7-C1DA-E14A-AD29-3C68F49B39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326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BB2649-5F6E-A245-91B3-8B2E541B6BEE}" type="datetimeFigureOut">
              <a:rPr lang="en-US" smtClean="0"/>
              <a:t>7/28/21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41DD7-C1DA-E14A-AD29-3C68F49B39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4945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BB2649-5F6E-A245-91B3-8B2E541B6BEE}" type="datetimeFigureOut">
              <a:rPr lang="en-US" smtClean="0"/>
              <a:t>7/28/21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41DD7-C1DA-E14A-AD29-3C68F49B39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5046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3534" y="609600"/>
            <a:ext cx="2264109" cy="2133600"/>
          </a:xfrm>
        </p:spPr>
        <p:txBody>
          <a:bodyPr anchor="b"/>
          <a:lstStyle>
            <a:lvl1pPr>
              <a:defRPr sz="2457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84382" y="1316569"/>
            <a:ext cx="3553837" cy="6498167"/>
          </a:xfrm>
        </p:spPr>
        <p:txBody>
          <a:bodyPr/>
          <a:lstStyle>
            <a:lvl1pPr>
              <a:defRPr sz="2457"/>
            </a:lvl1pPr>
            <a:lvl2pPr>
              <a:defRPr sz="2150"/>
            </a:lvl2pPr>
            <a:lvl3pPr>
              <a:defRPr sz="1842"/>
            </a:lvl3pPr>
            <a:lvl4pPr>
              <a:defRPr sz="1535"/>
            </a:lvl4pPr>
            <a:lvl5pPr>
              <a:defRPr sz="1535"/>
            </a:lvl5pPr>
            <a:lvl6pPr>
              <a:defRPr sz="1535"/>
            </a:lvl6pPr>
            <a:lvl7pPr>
              <a:defRPr sz="1535"/>
            </a:lvl7pPr>
            <a:lvl8pPr>
              <a:defRPr sz="1535"/>
            </a:lvl8pPr>
            <a:lvl9pPr>
              <a:defRPr sz="1535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83534" y="2743200"/>
            <a:ext cx="2264109" cy="5082117"/>
          </a:xfrm>
        </p:spPr>
        <p:txBody>
          <a:bodyPr/>
          <a:lstStyle>
            <a:lvl1pPr marL="0" indent="0">
              <a:buNone/>
              <a:defRPr sz="1228"/>
            </a:lvl1pPr>
            <a:lvl2pPr marL="350992" indent="0">
              <a:buNone/>
              <a:defRPr sz="1075"/>
            </a:lvl2pPr>
            <a:lvl3pPr marL="701985" indent="0">
              <a:buNone/>
              <a:defRPr sz="921"/>
            </a:lvl3pPr>
            <a:lvl4pPr marL="1052977" indent="0">
              <a:buNone/>
              <a:defRPr sz="768"/>
            </a:lvl4pPr>
            <a:lvl5pPr marL="1403970" indent="0">
              <a:buNone/>
              <a:defRPr sz="768"/>
            </a:lvl5pPr>
            <a:lvl6pPr marL="1754962" indent="0">
              <a:buNone/>
              <a:defRPr sz="768"/>
            </a:lvl6pPr>
            <a:lvl7pPr marL="2105955" indent="0">
              <a:buNone/>
              <a:defRPr sz="768"/>
            </a:lvl7pPr>
            <a:lvl8pPr marL="2456947" indent="0">
              <a:buNone/>
              <a:defRPr sz="768"/>
            </a:lvl8pPr>
            <a:lvl9pPr marL="2807940" indent="0">
              <a:buNone/>
              <a:defRPr sz="768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BB2649-5F6E-A245-91B3-8B2E541B6BEE}" type="datetimeFigureOut">
              <a:rPr lang="en-US" smtClean="0"/>
              <a:t>7/28/21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41DD7-C1DA-E14A-AD29-3C68F49B39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702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3534" y="609600"/>
            <a:ext cx="2264109" cy="2133600"/>
          </a:xfrm>
        </p:spPr>
        <p:txBody>
          <a:bodyPr anchor="b"/>
          <a:lstStyle>
            <a:lvl1pPr>
              <a:defRPr sz="2457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84382" y="1316569"/>
            <a:ext cx="3553837" cy="6498167"/>
          </a:xfrm>
        </p:spPr>
        <p:txBody>
          <a:bodyPr anchor="t"/>
          <a:lstStyle>
            <a:lvl1pPr marL="0" indent="0">
              <a:buNone/>
              <a:defRPr sz="2457"/>
            </a:lvl1pPr>
            <a:lvl2pPr marL="350992" indent="0">
              <a:buNone/>
              <a:defRPr sz="2150"/>
            </a:lvl2pPr>
            <a:lvl3pPr marL="701985" indent="0">
              <a:buNone/>
              <a:defRPr sz="1842"/>
            </a:lvl3pPr>
            <a:lvl4pPr marL="1052977" indent="0">
              <a:buNone/>
              <a:defRPr sz="1535"/>
            </a:lvl4pPr>
            <a:lvl5pPr marL="1403970" indent="0">
              <a:buNone/>
              <a:defRPr sz="1535"/>
            </a:lvl5pPr>
            <a:lvl6pPr marL="1754962" indent="0">
              <a:buNone/>
              <a:defRPr sz="1535"/>
            </a:lvl6pPr>
            <a:lvl7pPr marL="2105955" indent="0">
              <a:buNone/>
              <a:defRPr sz="1535"/>
            </a:lvl7pPr>
            <a:lvl8pPr marL="2456947" indent="0">
              <a:buNone/>
              <a:defRPr sz="1535"/>
            </a:lvl8pPr>
            <a:lvl9pPr marL="2807940" indent="0">
              <a:buNone/>
              <a:defRPr sz="1535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83534" y="2743200"/>
            <a:ext cx="2264109" cy="5082117"/>
          </a:xfrm>
        </p:spPr>
        <p:txBody>
          <a:bodyPr/>
          <a:lstStyle>
            <a:lvl1pPr marL="0" indent="0">
              <a:buNone/>
              <a:defRPr sz="1228"/>
            </a:lvl1pPr>
            <a:lvl2pPr marL="350992" indent="0">
              <a:buNone/>
              <a:defRPr sz="1075"/>
            </a:lvl2pPr>
            <a:lvl3pPr marL="701985" indent="0">
              <a:buNone/>
              <a:defRPr sz="921"/>
            </a:lvl3pPr>
            <a:lvl4pPr marL="1052977" indent="0">
              <a:buNone/>
              <a:defRPr sz="768"/>
            </a:lvl4pPr>
            <a:lvl5pPr marL="1403970" indent="0">
              <a:buNone/>
              <a:defRPr sz="768"/>
            </a:lvl5pPr>
            <a:lvl6pPr marL="1754962" indent="0">
              <a:buNone/>
              <a:defRPr sz="768"/>
            </a:lvl6pPr>
            <a:lvl7pPr marL="2105955" indent="0">
              <a:buNone/>
              <a:defRPr sz="768"/>
            </a:lvl7pPr>
            <a:lvl8pPr marL="2456947" indent="0">
              <a:buNone/>
              <a:defRPr sz="768"/>
            </a:lvl8pPr>
            <a:lvl9pPr marL="2807940" indent="0">
              <a:buNone/>
              <a:defRPr sz="768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BB2649-5F6E-A245-91B3-8B2E541B6BEE}" type="datetimeFigureOut">
              <a:rPr lang="en-US" smtClean="0"/>
              <a:t>7/28/21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41DD7-C1DA-E14A-AD29-3C68F49B39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3026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82620" y="486836"/>
            <a:ext cx="605468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2620" y="2434167"/>
            <a:ext cx="605468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82620" y="8475136"/>
            <a:ext cx="1579483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2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BB2649-5F6E-A245-91B3-8B2E541B6BEE}" type="datetimeFigureOut">
              <a:rPr lang="en-US" smtClean="0"/>
              <a:t>7/28/21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325350" y="8475136"/>
            <a:ext cx="236922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2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957822" y="8475136"/>
            <a:ext cx="1579483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2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A41DD7-C1DA-E14A-AD29-3C68F49B39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175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701985" rtl="0" eaLnBrk="1" latinLnBrk="0" hangingPunct="1">
        <a:lnSpc>
          <a:spcPct val="90000"/>
        </a:lnSpc>
        <a:spcBef>
          <a:spcPct val="0"/>
        </a:spcBef>
        <a:buNone/>
        <a:defRPr sz="337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5496" indent="-175496" algn="l" defTabSz="701985" rtl="0" eaLnBrk="1" latinLnBrk="0" hangingPunct="1">
        <a:lnSpc>
          <a:spcPct val="90000"/>
        </a:lnSpc>
        <a:spcBef>
          <a:spcPts val="768"/>
        </a:spcBef>
        <a:buFont typeface="Arial" panose="020B0604020202020204" pitchFamily="34" charset="0"/>
        <a:buChar char="•"/>
        <a:defRPr sz="2150" kern="1200">
          <a:solidFill>
            <a:schemeClr val="tx1"/>
          </a:solidFill>
          <a:latin typeface="+mn-lt"/>
          <a:ea typeface="+mn-ea"/>
          <a:cs typeface="+mn-cs"/>
        </a:defRPr>
      </a:lvl1pPr>
      <a:lvl2pPr marL="526489" indent="-175496" algn="l" defTabSz="701985" rtl="0" eaLnBrk="1" latinLnBrk="0" hangingPunct="1">
        <a:lnSpc>
          <a:spcPct val="90000"/>
        </a:lnSpc>
        <a:spcBef>
          <a:spcPts val="384"/>
        </a:spcBef>
        <a:buFont typeface="Arial" panose="020B0604020202020204" pitchFamily="34" charset="0"/>
        <a:buChar char="•"/>
        <a:defRPr sz="1842" kern="1200">
          <a:solidFill>
            <a:schemeClr val="tx1"/>
          </a:solidFill>
          <a:latin typeface="+mn-lt"/>
          <a:ea typeface="+mn-ea"/>
          <a:cs typeface="+mn-cs"/>
        </a:defRPr>
      </a:lvl2pPr>
      <a:lvl3pPr marL="877481" indent="-175496" algn="l" defTabSz="701985" rtl="0" eaLnBrk="1" latinLnBrk="0" hangingPunct="1">
        <a:lnSpc>
          <a:spcPct val="90000"/>
        </a:lnSpc>
        <a:spcBef>
          <a:spcPts val="384"/>
        </a:spcBef>
        <a:buFont typeface="Arial" panose="020B0604020202020204" pitchFamily="34" charset="0"/>
        <a:buChar char="•"/>
        <a:defRPr sz="1535" kern="1200">
          <a:solidFill>
            <a:schemeClr val="tx1"/>
          </a:solidFill>
          <a:latin typeface="+mn-lt"/>
          <a:ea typeface="+mn-ea"/>
          <a:cs typeface="+mn-cs"/>
        </a:defRPr>
      </a:lvl3pPr>
      <a:lvl4pPr marL="1228474" indent="-175496" algn="l" defTabSz="701985" rtl="0" eaLnBrk="1" latinLnBrk="0" hangingPunct="1">
        <a:lnSpc>
          <a:spcPct val="90000"/>
        </a:lnSpc>
        <a:spcBef>
          <a:spcPts val="384"/>
        </a:spcBef>
        <a:buFont typeface="Arial" panose="020B0604020202020204" pitchFamily="34" charset="0"/>
        <a:buChar char="•"/>
        <a:defRPr sz="1382" kern="1200">
          <a:solidFill>
            <a:schemeClr val="tx1"/>
          </a:solidFill>
          <a:latin typeface="+mn-lt"/>
          <a:ea typeface="+mn-ea"/>
          <a:cs typeface="+mn-cs"/>
        </a:defRPr>
      </a:lvl4pPr>
      <a:lvl5pPr marL="1579466" indent="-175496" algn="l" defTabSz="701985" rtl="0" eaLnBrk="1" latinLnBrk="0" hangingPunct="1">
        <a:lnSpc>
          <a:spcPct val="90000"/>
        </a:lnSpc>
        <a:spcBef>
          <a:spcPts val="384"/>
        </a:spcBef>
        <a:buFont typeface="Arial" panose="020B0604020202020204" pitchFamily="34" charset="0"/>
        <a:buChar char="•"/>
        <a:defRPr sz="1382" kern="1200">
          <a:solidFill>
            <a:schemeClr val="tx1"/>
          </a:solidFill>
          <a:latin typeface="+mn-lt"/>
          <a:ea typeface="+mn-ea"/>
          <a:cs typeface="+mn-cs"/>
        </a:defRPr>
      </a:lvl5pPr>
      <a:lvl6pPr marL="1930458" indent="-175496" algn="l" defTabSz="701985" rtl="0" eaLnBrk="1" latinLnBrk="0" hangingPunct="1">
        <a:lnSpc>
          <a:spcPct val="90000"/>
        </a:lnSpc>
        <a:spcBef>
          <a:spcPts val="384"/>
        </a:spcBef>
        <a:buFont typeface="Arial" panose="020B0604020202020204" pitchFamily="34" charset="0"/>
        <a:buChar char="•"/>
        <a:defRPr sz="1382" kern="1200">
          <a:solidFill>
            <a:schemeClr val="tx1"/>
          </a:solidFill>
          <a:latin typeface="+mn-lt"/>
          <a:ea typeface="+mn-ea"/>
          <a:cs typeface="+mn-cs"/>
        </a:defRPr>
      </a:lvl6pPr>
      <a:lvl7pPr marL="2281451" indent="-175496" algn="l" defTabSz="701985" rtl="0" eaLnBrk="1" latinLnBrk="0" hangingPunct="1">
        <a:lnSpc>
          <a:spcPct val="90000"/>
        </a:lnSpc>
        <a:spcBef>
          <a:spcPts val="384"/>
        </a:spcBef>
        <a:buFont typeface="Arial" panose="020B0604020202020204" pitchFamily="34" charset="0"/>
        <a:buChar char="•"/>
        <a:defRPr sz="1382" kern="1200">
          <a:solidFill>
            <a:schemeClr val="tx1"/>
          </a:solidFill>
          <a:latin typeface="+mn-lt"/>
          <a:ea typeface="+mn-ea"/>
          <a:cs typeface="+mn-cs"/>
        </a:defRPr>
      </a:lvl7pPr>
      <a:lvl8pPr marL="2632443" indent="-175496" algn="l" defTabSz="701985" rtl="0" eaLnBrk="1" latinLnBrk="0" hangingPunct="1">
        <a:lnSpc>
          <a:spcPct val="90000"/>
        </a:lnSpc>
        <a:spcBef>
          <a:spcPts val="384"/>
        </a:spcBef>
        <a:buFont typeface="Arial" panose="020B0604020202020204" pitchFamily="34" charset="0"/>
        <a:buChar char="•"/>
        <a:defRPr sz="1382" kern="1200">
          <a:solidFill>
            <a:schemeClr val="tx1"/>
          </a:solidFill>
          <a:latin typeface="+mn-lt"/>
          <a:ea typeface="+mn-ea"/>
          <a:cs typeface="+mn-cs"/>
        </a:defRPr>
      </a:lvl8pPr>
      <a:lvl9pPr marL="2983436" indent="-175496" algn="l" defTabSz="701985" rtl="0" eaLnBrk="1" latinLnBrk="0" hangingPunct="1">
        <a:lnSpc>
          <a:spcPct val="90000"/>
        </a:lnSpc>
        <a:spcBef>
          <a:spcPts val="384"/>
        </a:spcBef>
        <a:buFont typeface="Arial" panose="020B0604020202020204" pitchFamily="34" charset="0"/>
        <a:buChar char="•"/>
        <a:defRPr sz="138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01985" rtl="0" eaLnBrk="1" latinLnBrk="0" hangingPunct="1">
        <a:defRPr sz="1382" kern="1200">
          <a:solidFill>
            <a:schemeClr val="tx1"/>
          </a:solidFill>
          <a:latin typeface="+mn-lt"/>
          <a:ea typeface="+mn-ea"/>
          <a:cs typeface="+mn-cs"/>
        </a:defRPr>
      </a:lvl1pPr>
      <a:lvl2pPr marL="350992" algn="l" defTabSz="701985" rtl="0" eaLnBrk="1" latinLnBrk="0" hangingPunct="1">
        <a:defRPr sz="1382" kern="1200">
          <a:solidFill>
            <a:schemeClr val="tx1"/>
          </a:solidFill>
          <a:latin typeface="+mn-lt"/>
          <a:ea typeface="+mn-ea"/>
          <a:cs typeface="+mn-cs"/>
        </a:defRPr>
      </a:lvl2pPr>
      <a:lvl3pPr marL="701985" algn="l" defTabSz="701985" rtl="0" eaLnBrk="1" latinLnBrk="0" hangingPunct="1">
        <a:defRPr sz="1382" kern="1200">
          <a:solidFill>
            <a:schemeClr val="tx1"/>
          </a:solidFill>
          <a:latin typeface="+mn-lt"/>
          <a:ea typeface="+mn-ea"/>
          <a:cs typeface="+mn-cs"/>
        </a:defRPr>
      </a:lvl3pPr>
      <a:lvl4pPr marL="1052977" algn="l" defTabSz="701985" rtl="0" eaLnBrk="1" latinLnBrk="0" hangingPunct="1">
        <a:defRPr sz="1382" kern="1200">
          <a:solidFill>
            <a:schemeClr val="tx1"/>
          </a:solidFill>
          <a:latin typeface="+mn-lt"/>
          <a:ea typeface="+mn-ea"/>
          <a:cs typeface="+mn-cs"/>
        </a:defRPr>
      </a:lvl4pPr>
      <a:lvl5pPr marL="1403970" algn="l" defTabSz="701985" rtl="0" eaLnBrk="1" latinLnBrk="0" hangingPunct="1">
        <a:defRPr sz="1382" kern="1200">
          <a:solidFill>
            <a:schemeClr val="tx1"/>
          </a:solidFill>
          <a:latin typeface="+mn-lt"/>
          <a:ea typeface="+mn-ea"/>
          <a:cs typeface="+mn-cs"/>
        </a:defRPr>
      </a:lvl5pPr>
      <a:lvl6pPr marL="1754962" algn="l" defTabSz="701985" rtl="0" eaLnBrk="1" latinLnBrk="0" hangingPunct="1">
        <a:defRPr sz="1382" kern="1200">
          <a:solidFill>
            <a:schemeClr val="tx1"/>
          </a:solidFill>
          <a:latin typeface="+mn-lt"/>
          <a:ea typeface="+mn-ea"/>
          <a:cs typeface="+mn-cs"/>
        </a:defRPr>
      </a:lvl6pPr>
      <a:lvl7pPr marL="2105955" algn="l" defTabSz="701985" rtl="0" eaLnBrk="1" latinLnBrk="0" hangingPunct="1">
        <a:defRPr sz="1382" kern="1200">
          <a:solidFill>
            <a:schemeClr val="tx1"/>
          </a:solidFill>
          <a:latin typeface="+mn-lt"/>
          <a:ea typeface="+mn-ea"/>
          <a:cs typeface="+mn-cs"/>
        </a:defRPr>
      </a:lvl7pPr>
      <a:lvl8pPr marL="2456947" algn="l" defTabSz="701985" rtl="0" eaLnBrk="1" latinLnBrk="0" hangingPunct="1">
        <a:defRPr sz="1382" kern="1200">
          <a:solidFill>
            <a:schemeClr val="tx1"/>
          </a:solidFill>
          <a:latin typeface="+mn-lt"/>
          <a:ea typeface="+mn-ea"/>
          <a:cs typeface="+mn-cs"/>
        </a:defRPr>
      </a:lvl8pPr>
      <a:lvl9pPr marL="2807940" algn="l" defTabSz="701985" rtl="0" eaLnBrk="1" latinLnBrk="0" hangingPunct="1">
        <a:defRPr sz="138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Map&#10;&#10;Description automatically generated">
            <a:extLst>
              <a:ext uri="{FF2B5EF4-FFF2-40B4-BE49-F238E27FC236}">
                <a16:creationId xmlns:a16="http://schemas.microsoft.com/office/drawing/2014/main" id="{07058432-FCFC-974B-8283-39B729A674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133" y="351692"/>
            <a:ext cx="5971660" cy="844061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B64CF79-C390-7947-B272-14CF462A94D6}"/>
              </a:ext>
            </a:extLst>
          </p:cNvPr>
          <p:cNvSpPr txBox="1"/>
          <p:nvPr/>
        </p:nvSpPr>
        <p:spPr>
          <a:xfrm>
            <a:off x="3047999" y="586154"/>
            <a:ext cx="405618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Classes of students VS</a:t>
            </a:r>
            <a:br>
              <a:rPr lang="en-US" sz="2800" dirty="0"/>
            </a:br>
            <a:r>
              <a:rPr lang="en-US" sz="2800" dirty="0"/>
              <a:t>land use categories</a:t>
            </a:r>
          </a:p>
        </p:txBody>
      </p:sp>
    </p:spTree>
    <p:extLst>
      <p:ext uri="{BB962C8B-B14F-4D97-AF65-F5344CB8AC3E}">
        <p14:creationId xmlns:p14="http://schemas.microsoft.com/office/powerpoint/2010/main" val="20287783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B618183C-5FDE-5643-B081-86C32219A1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55010"/>
            <a:ext cx="7019925" cy="70339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76A75F5-B405-DB46-8A35-F0D484DFF247}"/>
              </a:ext>
            </a:extLst>
          </p:cNvPr>
          <p:cNvSpPr txBox="1"/>
          <p:nvPr/>
        </p:nvSpPr>
        <p:spPr>
          <a:xfrm>
            <a:off x="740934" y="531790"/>
            <a:ext cx="55380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Students VS retailing and residential</a:t>
            </a:r>
          </a:p>
        </p:txBody>
      </p:sp>
    </p:spTree>
    <p:extLst>
      <p:ext uri="{BB962C8B-B14F-4D97-AF65-F5344CB8AC3E}">
        <p14:creationId xmlns:p14="http://schemas.microsoft.com/office/powerpoint/2010/main" val="21317147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white&#10;&#10;Description automatically generated">
            <a:extLst>
              <a:ext uri="{FF2B5EF4-FFF2-40B4-BE49-F238E27FC236}">
                <a16:creationId xmlns:a16="http://schemas.microsoft.com/office/drawing/2014/main" id="{37D77697-3A60-134A-B58E-FD4587BF38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84477"/>
            <a:ext cx="7019925" cy="657504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D13D764-C830-8041-9FAD-29709D710049}"/>
              </a:ext>
            </a:extLst>
          </p:cNvPr>
          <p:cNvSpPr txBox="1"/>
          <p:nvPr/>
        </p:nvSpPr>
        <p:spPr>
          <a:xfrm>
            <a:off x="424229" y="597877"/>
            <a:ext cx="70199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Correlogram students / land use categories</a:t>
            </a:r>
          </a:p>
        </p:txBody>
      </p:sp>
    </p:spTree>
    <p:extLst>
      <p:ext uri="{BB962C8B-B14F-4D97-AF65-F5344CB8AC3E}">
        <p14:creationId xmlns:p14="http://schemas.microsoft.com/office/powerpoint/2010/main" val="41417471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Map&#10;&#10;Description automatically generated">
            <a:extLst>
              <a:ext uri="{FF2B5EF4-FFF2-40B4-BE49-F238E27FC236}">
                <a16:creationId xmlns:a16="http://schemas.microsoft.com/office/drawing/2014/main" id="{A72B0567-260B-8B4D-A100-5DE25574FE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313" y="0"/>
            <a:ext cx="6469298" cy="9144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1737191-B276-8D42-8695-A76C83799DD5}"/>
              </a:ext>
            </a:extLst>
          </p:cNvPr>
          <p:cNvSpPr txBox="1"/>
          <p:nvPr/>
        </p:nvSpPr>
        <p:spPr>
          <a:xfrm>
            <a:off x="3047999" y="586154"/>
            <a:ext cx="40561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Students around HS</a:t>
            </a:r>
          </a:p>
        </p:txBody>
      </p:sp>
    </p:spTree>
    <p:extLst>
      <p:ext uri="{BB962C8B-B14F-4D97-AF65-F5344CB8AC3E}">
        <p14:creationId xmlns:p14="http://schemas.microsoft.com/office/powerpoint/2010/main" val="40040504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9DE090BD-7C91-8147-8BE5-9877729BE6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0872"/>
            <a:ext cx="7019925" cy="70622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18F468E-ED94-0C42-A2D2-1F9A0864E635}"/>
              </a:ext>
            </a:extLst>
          </p:cNvPr>
          <p:cNvSpPr txBox="1"/>
          <p:nvPr/>
        </p:nvSpPr>
        <p:spPr>
          <a:xfrm>
            <a:off x="1629506" y="556524"/>
            <a:ext cx="40561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Classes of mixed land use</a:t>
            </a:r>
          </a:p>
        </p:txBody>
      </p:sp>
    </p:spTree>
    <p:extLst>
      <p:ext uri="{BB962C8B-B14F-4D97-AF65-F5344CB8AC3E}">
        <p14:creationId xmlns:p14="http://schemas.microsoft.com/office/powerpoint/2010/main" val="29107569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ap&#10;&#10;Description automatically generated">
            <a:extLst>
              <a:ext uri="{FF2B5EF4-FFF2-40B4-BE49-F238E27FC236}">
                <a16:creationId xmlns:a16="http://schemas.microsoft.com/office/drawing/2014/main" id="{25B16B3E-53E9-2548-8C9E-70C56C021F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01462"/>
            <a:ext cx="7019925" cy="57410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9C3FCE7-B54A-1547-A665-AC25AF113A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0743" y="7607592"/>
            <a:ext cx="2595319" cy="140696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18194F7-1051-364C-B0AE-10A03395C080}"/>
              </a:ext>
            </a:extLst>
          </p:cNvPr>
          <p:cNvSpPr txBox="1"/>
          <p:nvPr/>
        </p:nvSpPr>
        <p:spPr>
          <a:xfrm>
            <a:off x="3047999" y="586154"/>
            <a:ext cx="40561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Zoom 3</a:t>
            </a:r>
          </a:p>
        </p:txBody>
      </p:sp>
    </p:spTree>
    <p:extLst>
      <p:ext uri="{BB962C8B-B14F-4D97-AF65-F5344CB8AC3E}">
        <p14:creationId xmlns:p14="http://schemas.microsoft.com/office/powerpoint/2010/main" val="40779003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ap&#10;&#10;Description automatically generated">
            <a:extLst>
              <a:ext uri="{FF2B5EF4-FFF2-40B4-BE49-F238E27FC236}">
                <a16:creationId xmlns:a16="http://schemas.microsoft.com/office/drawing/2014/main" id="{20703A41-B811-7146-B89B-A0AA28FF12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8606"/>
            <a:ext cx="7019925" cy="578678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C955538-294E-5842-A974-2D43337B45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0743" y="7607592"/>
            <a:ext cx="2595319" cy="140696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1DE3651-4E0B-454E-A61D-AE047E912B08}"/>
              </a:ext>
            </a:extLst>
          </p:cNvPr>
          <p:cNvSpPr txBox="1"/>
          <p:nvPr/>
        </p:nvSpPr>
        <p:spPr>
          <a:xfrm>
            <a:off x="3047999" y="586154"/>
            <a:ext cx="40561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Zoom 2</a:t>
            </a:r>
          </a:p>
        </p:txBody>
      </p:sp>
    </p:spTree>
    <p:extLst>
      <p:ext uri="{BB962C8B-B14F-4D97-AF65-F5344CB8AC3E}">
        <p14:creationId xmlns:p14="http://schemas.microsoft.com/office/powerpoint/2010/main" val="4174449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ap&#10;&#10;Description automatically generated">
            <a:extLst>
              <a:ext uri="{FF2B5EF4-FFF2-40B4-BE49-F238E27FC236}">
                <a16:creationId xmlns:a16="http://schemas.microsoft.com/office/drawing/2014/main" id="{2D6ED0C7-591A-FA49-93BC-971D35BC4F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89669"/>
            <a:ext cx="7019925" cy="576466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5A89F48-66CE-7847-BE6F-29356209CD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0743" y="7607592"/>
            <a:ext cx="2595319" cy="140696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98BDAFF-2D3E-9E4F-A4C2-4E55DD455A62}"/>
              </a:ext>
            </a:extLst>
          </p:cNvPr>
          <p:cNvSpPr txBox="1"/>
          <p:nvPr/>
        </p:nvSpPr>
        <p:spPr>
          <a:xfrm>
            <a:off x="3047999" y="586154"/>
            <a:ext cx="40561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Zoom 1</a:t>
            </a:r>
          </a:p>
        </p:txBody>
      </p:sp>
    </p:spTree>
    <p:extLst>
      <p:ext uri="{BB962C8B-B14F-4D97-AF65-F5344CB8AC3E}">
        <p14:creationId xmlns:p14="http://schemas.microsoft.com/office/powerpoint/2010/main" val="31600840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ap&#10;&#10;Description automatically generated">
            <a:extLst>
              <a:ext uri="{FF2B5EF4-FFF2-40B4-BE49-F238E27FC236}">
                <a16:creationId xmlns:a16="http://schemas.microsoft.com/office/drawing/2014/main" id="{656A2E85-9129-9C47-B1D2-A9D5D4CD6D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313" y="0"/>
            <a:ext cx="6469298" cy="9144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EA30CF2-B323-594F-AF39-512FC81F0290}"/>
              </a:ext>
            </a:extLst>
          </p:cNvPr>
          <p:cNvSpPr txBox="1"/>
          <p:nvPr/>
        </p:nvSpPr>
        <p:spPr>
          <a:xfrm>
            <a:off x="3047999" y="586154"/>
            <a:ext cx="40561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Classes of mixed land use</a:t>
            </a:r>
          </a:p>
        </p:txBody>
      </p:sp>
    </p:spTree>
    <p:extLst>
      <p:ext uri="{BB962C8B-B14F-4D97-AF65-F5344CB8AC3E}">
        <p14:creationId xmlns:p14="http://schemas.microsoft.com/office/powerpoint/2010/main" val="3433616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39</TotalTime>
  <Words>38</Words>
  <Application>Microsoft Macintosh PowerPoint</Application>
  <PresentationFormat>Custom</PresentationFormat>
  <Paragraphs>9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Anna Zanchetta</dc:creator>
  <cp:lastModifiedBy>Anna Zanchetta</cp:lastModifiedBy>
  <cp:revision>11</cp:revision>
  <dcterms:created xsi:type="dcterms:W3CDTF">2021-07-28T17:31:38Z</dcterms:created>
  <dcterms:modified xsi:type="dcterms:W3CDTF">2021-07-28T18:11:30Z</dcterms:modified>
</cp:coreProperties>
</file>